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1AB76-1BDA-4C48-A573-0F239F3AB4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6553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2E52E-FAC9-4CBD-A83C-B42D4A7A29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53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E5B22-CC58-4C7E-9957-0332AF5B00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297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0E40C-9E34-4DCB-A23F-804AA68C85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183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C4F10-79F0-4354-9712-3DA50F2039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716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9945D-9755-4722-8232-D4D117A688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3015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1AB55-AFF9-4AC5-B52C-E083ACE642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776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C9D11-37B1-4834-A1EF-670276574A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820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946F7-3272-4B5D-96D1-52CDBA0D3D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209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158BC-CE54-448C-9A0F-796BB3CD7A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9158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7821B-7E0E-4EF6-BFDE-614E5E38E9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109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BE3816-F39D-4AE8-AD1A-3F926B3DE2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2000"/>
              <a:t>国际湿地日</a:t>
            </a:r>
          </a:p>
          <a:p>
            <a:r>
              <a:rPr kumimoji="1" lang="zh-CN" altLang="en-US" sz="2000"/>
              <a:t>世界水日</a:t>
            </a:r>
          </a:p>
          <a:p>
            <a:r>
              <a:rPr kumimoji="1" lang="zh-CN" altLang="en-US" sz="2000"/>
              <a:t>世界气象日</a:t>
            </a:r>
          </a:p>
          <a:p>
            <a:r>
              <a:rPr kumimoji="1" lang="zh-CN" altLang="en-US" sz="2000"/>
              <a:t>地球日</a:t>
            </a:r>
          </a:p>
          <a:p>
            <a:r>
              <a:rPr kumimoji="1" lang="zh-CN" altLang="en-US" sz="2000"/>
              <a:t>世界无烟日</a:t>
            </a:r>
          </a:p>
          <a:p>
            <a:r>
              <a:rPr kumimoji="1" lang="zh-CN" altLang="en-US" sz="2000"/>
              <a:t>世界环境日</a:t>
            </a:r>
          </a:p>
          <a:p>
            <a:r>
              <a:rPr kumimoji="1" lang="zh-CN" altLang="en-US" sz="2000"/>
              <a:t>世界防治荒漠化和干旱日</a:t>
            </a:r>
          </a:p>
          <a:p>
            <a:r>
              <a:rPr kumimoji="1" lang="zh-CN" altLang="en-US" sz="2000"/>
              <a:t>国际保护臭氧层日</a:t>
            </a:r>
          </a:p>
          <a:p>
            <a:r>
              <a:rPr kumimoji="1" lang="zh-CN" altLang="en-US" sz="2000"/>
              <a:t>世界动物日</a:t>
            </a:r>
          </a:p>
          <a:p>
            <a:r>
              <a:rPr kumimoji="1" lang="zh-CN" altLang="en-US" sz="2000"/>
              <a:t>世界粮食日</a:t>
            </a:r>
          </a:p>
          <a:p>
            <a:r>
              <a:rPr kumimoji="1" lang="zh-CN" altLang="en-US" sz="2000"/>
              <a:t>国际生物多样性日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>
                <a:solidFill>
                  <a:srgbClr val="FF0000"/>
                </a:solidFill>
              </a:rPr>
              <a:t>国际湿地日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2</a:t>
            </a:r>
            <a:r>
              <a:rPr kumimoji="1" lang="zh-CN" altLang="en-US"/>
              <a:t>月</a:t>
            </a:r>
            <a:r>
              <a:rPr kumimoji="1" lang="en-US" altLang="zh-CN"/>
              <a:t>2</a:t>
            </a:r>
            <a:r>
              <a:rPr kumimoji="1" lang="zh-CN" altLang="en-US"/>
              <a:t>日为国际湿地日。根据</a:t>
            </a:r>
            <a:r>
              <a:rPr kumimoji="1" lang="en-US" altLang="zh-CN"/>
              <a:t>1971</a:t>
            </a:r>
            <a:r>
              <a:rPr kumimoji="1" lang="zh-CN" altLang="en-US"/>
              <a:t>年在伊朗拉姆萨尔（</a:t>
            </a:r>
            <a:r>
              <a:rPr kumimoji="1" lang="en-US" altLang="zh-CN"/>
              <a:t>RAMSAR</a:t>
            </a:r>
            <a:r>
              <a:rPr kumimoji="1" lang="zh-CN" altLang="en-US"/>
              <a:t>）签定的</a:t>
            </a:r>
            <a:r>
              <a:rPr kumimoji="1" lang="en-US" altLang="zh-CN"/>
              <a:t>《</a:t>
            </a:r>
            <a:r>
              <a:rPr kumimoji="1" lang="zh-CN" altLang="en-US"/>
              <a:t>关于特别是作为水禽栖息地的国际重要湿地公约</a:t>
            </a:r>
            <a:r>
              <a:rPr kumimoji="1" lang="en-US" altLang="zh-CN"/>
              <a:t>》</a:t>
            </a:r>
            <a:r>
              <a:rPr kumimoji="1" lang="zh-CN" altLang="en-US"/>
              <a:t>，湿地是指“长久或暂时性沼泽地、泥炭地或水域地带，带有静止或流动、或为淡水、半咸水、咸水体，包括低潮时不超过</a:t>
            </a:r>
            <a:r>
              <a:rPr kumimoji="1" lang="en-US" altLang="zh-CN"/>
              <a:t>6</a:t>
            </a:r>
            <a:r>
              <a:rPr kumimoji="1" lang="zh-CN" altLang="en-US"/>
              <a:t>米的水域”。湿地对于保护生物多样性，特别是禽类的生息和迁徙有重要的作用。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国际湿地日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2</cp:revision>
  <dcterms:created xsi:type="dcterms:W3CDTF">2011-11-03T08:16:12Z</dcterms:created>
  <dcterms:modified xsi:type="dcterms:W3CDTF">2018-10-13T07:39:36Z</dcterms:modified>
</cp:coreProperties>
</file>