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7A0CFF-1702-4D9D-B588-EA2137E881F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7265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7B71EC-A5A2-409B-BA30-11DC7A01D6F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5714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A0112-EB93-4C4D-A2C4-858FB24FEA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7850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03382B-969A-4F53-B494-2BBE27DDDE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1342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2B080-B525-4869-9880-8ABB41E96A3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7105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F10609-274F-41F9-BF3D-24E577C74F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5517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E80E7-8E81-460F-9768-C75CC67EC1A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0926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A6BE5-1F23-4B91-AB9F-B81A6692EF3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1022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6E1E6-431D-481D-AEE2-C5863B9BCC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3772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C4B4B-D24E-4381-B7B2-ED6C44CE81F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9109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E3E857-E71F-4210-8458-FBAA70AA065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1406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6FC2640-704F-4D6F-84CF-332E0BC2B1D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sz="2000"/>
              <a:t>国际湿地日</a:t>
            </a:r>
          </a:p>
          <a:p>
            <a:r>
              <a:rPr kumimoji="1" lang="zh-CN" altLang="en-US" sz="2000"/>
              <a:t>世界水日</a:t>
            </a:r>
          </a:p>
          <a:p>
            <a:r>
              <a:rPr kumimoji="1" lang="zh-CN" altLang="en-US" sz="2000"/>
              <a:t>世界气象日</a:t>
            </a:r>
          </a:p>
          <a:p>
            <a:r>
              <a:rPr kumimoji="1" lang="zh-CN" altLang="en-US" sz="2000"/>
              <a:t>地球日</a:t>
            </a:r>
          </a:p>
          <a:p>
            <a:r>
              <a:rPr kumimoji="1" lang="zh-CN" altLang="en-US" sz="2000"/>
              <a:t>世界无烟日</a:t>
            </a:r>
          </a:p>
          <a:p>
            <a:r>
              <a:rPr kumimoji="1" lang="zh-CN" altLang="en-US" sz="2000"/>
              <a:t>世界环境日</a:t>
            </a:r>
          </a:p>
          <a:p>
            <a:r>
              <a:rPr kumimoji="1" lang="zh-CN" altLang="en-US" sz="2000"/>
              <a:t>世界防治荒漠化和干旱日</a:t>
            </a:r>
          </a:p>
          <a:p>
            <a:r>
              <a:rPr kumimoji="1" lang="zh-CN" altLang="en-US" sz="2000"/>
              <a:t>国际保护臭氧层日</a:t>
            </a:r>
          </a:p>
          <a:p>
            <a:r>
              <a:rPr kumimoji="1" lang="zh-CN" altLang="en-US" sz="2000"/>
              <a:t>世界动物日</a:t>
            </a:r>
          </a:p>
          <a:p>
            <a:r>
              <a:rPr kumimoji="1" lang="zh-CN" altLang="en-US" sz="2000"/>
              <a:t>世界粮食日</a:t>
            </a:r>
          </a:p>
          <a:p>
            <a:r>
              <a:rPr kumimoji="1" lang="zh-CN" altLang="en-US" sz="2000"/>
              <a:t>国际生物多样性日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b="1">
                <a:solidFill>
                  <a:srgbClr val="FF0000"/>
                </a:solidFill>
              </a:rPr>
              <a:t>国际湿地日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2</a:t>
            </a:r>
            <a:r>
              <a:rPr kumimoji="1" lang="zh-CN" altLang="en-US"/>
              <a:t>月</a:t>
            </a:r>
            <a:r>
              <a:rPr kumimoji="1" lang="en-US" altLang="zh-CN"/>
              <a:t>2</a:t>
            </a:r>
            <a:r>
              <a:rPr kumimoji="1" lang="zh-CN" altLang="en-US"/>
              <a:t>日为国际湿地日。根据</a:t>
            </a:r>
            <a:r>
              <a:rPr kumimoji="1" lang="en-US" altLang="zh-CN"/>
              <a:t>1971</a:t>
            </a:r>
            <a:r>
              <a:rPr kumimoji="1" lang="zh-CN" altLang="en-US"/>
              <a:t>年在伊朗拉姆萨尔（</a:t>
            </a:r>
            <a:r>
              <a:rPr kumimoji="1" lang="en-US" altLang="zh-CN"/>
              <a:t>RAMSAR</a:t>
            </a:r>
            <a:r>
              <a:rPr kumimoji="1" lang="zh-CN" altLang="en-US"/>
              <a:t>）签定的</a:t>
            </a:r>
            <a:r>
              <a:rPr kumimoji="1" lang="en-US" altLang="zh-CN"/>
              <a:t>《</a:t>
            </a:r>
            <a:r>
              <a:rPr kumimoji="1" lang="zh-CN" altLang="en-US"/>
              <a:t>关于特别是作为水禽栖息地的国际重要湿地公约</a:t>
            </a:r>
            <a:r>
              <a:rPr kumimoji="1" lang="en-US" altLang="zh-CN"/>
              <a:t>》</a:t>
            </a:r>
            <a:r>
              <a:rPr kumimoji="1" lang="zh-CN" altLang="en-US"/>
              <a:t>，湿地是指“长久或暂时性沼泽地、泥炭地或水域地带，带有静止或流动、或为淡水、半咸水、咸水体，包括低潮时不超过</a:t>
            </a:r>
            <a:r>
              <a:rPr kumimoji="1" lang="en-US" altLang="zh-CN"/>
              <a:t>6</a:t>
            </a:r>
            <a:r>
              <a:rPr kumimoji="1" lang="zh-CN" altLang="en-US"/>
              <a:t>米的水域”。湿地对于保护生物多样性，特别是禽类的生息和迁徙有重要的作用。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125</Words>
  <Application>Microsoft Office PowerPoint</Application>
  <PresentationFormat>全屏显示(4:3)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Arial</vt:lpstr>
      <vt:lpstr>宋体</vt:lpstr>
      <vt:lpstr>默认设计模板</vt:lpstr>
      <vt:lpstr>PowerPoint 演示文稿</vt:lpstr>
      <vt:lpstr>PowerPoint 演示文稿</vt:lpstr>
      <vt:lpstr>国际湿地日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FiSh</dc:creator>
  <cp:lastModifiedBy>USER-</cp:lastModifiedBy>
  <cp:revision>2</cp:revision>
  <dcterms:created xsi:type="dcterms:W3CDTF">2011-11-03T08:16:12Z</dcterms:created>
  <dcterms:modified xsi:type="dcterms:W3CDTF">2018-10-13T07:53:04Z</dcterms:modified>
</cp:coreProperties>
</file>