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3AE48-7F88-4545-A09A-92A8543894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0496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836E9-8787-4CBB-A521-959973E07D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9922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90E89E-AF8E-4118-ACE4-DB76070271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2955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C502B9-D0AF-4A20-8EA1-1B60488D76C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203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D18C17-B19A-4CE5-9EE1-985FA7019E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993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F16EEF-DD96-4F6E-886B-05422516A2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4987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24E95-E0FA-417B-8F0E-79C6A16278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3629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3E3DC7-EEDF-4C46-ACA1-49DD4ADCCC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0933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A684B-A3F8-48D3-93E8-71A5FA4F43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2915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2DF5A-9210-49A0-A5E4-DE4E561C48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598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E08A7-AC44-425B-9734-839E42796D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2812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A9F78C8-409B-4309-BA46-34C2B6DD4F3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sz="2000"/>
              <a:t>国际湿地日</a:t>
            </a:r>
          </a:p>
          <a:p>
            <a:r>
              <a:rPr kumimoji="1" lang="zh-CN" altLang="en-US" sz="2000"/>
              <a:t>世界水日</a:t>
            </a:r>
          </a:p>
          <a:p>
            <a:r>
              <a:rPr kumimoji="1" lang="zh-CN" altLang="en-US" sz="2000"/>
              <a:t>世界气象日</a:t>
            </a:r>
          </a:p>
          <a:p>
            <a:r>
              <a:rPr kumimoji="1" lang="zh-CN" altLang="en-US" sz="2000"/>
              <a:t>地球日</a:t>
            </a:r>
          </a:p>
          <a:p>
            <a:r>
              <a:rPr kumimoji="1" lang="zh-CN" altLang="en-US" sz="2000"/>
              <a:t>世界无烟日</a:t>
            </a:r>
          </a:p>
          <a:p>
            <a:r>
              <a:rPr kumimoji="1" lang="zh-CN" altLang="en-US" sz="2000"/>
              <a:t>世界环境日</a:t>
            </a:r>
          </a:p>
          <a:p>
            <a:r>
              <a:rPr kumimoji="1" lang="zh-CN" altLang="en-US" sz="2000"/>
              <a:t>世界防治荒漠化和干旱日</a:t>
            </a:r>
          </a:p>
          <a:p>
            <a:r>
              <a:rPr kumimoji="1" lang="zh-CN" altLang="en-US" sz="2000"/>
              <a:t>国际保护臭氧层日</a:t>
            </a:r>
          </a:p>
          <a:p>
            <a:r>
              <a:rPr kumimoji="1" lang="zh-CN" altLang="en-US" sz="2000"/>
              <a:t>世界动物日</a:t>
            </a:r>
          </a:p>
          <a:p>
            <a:r>
              <a:rPr kumimoji="1" lang="zh-CN" altLang="en-US" sz="2000"/>
              <a:t>世界粮食日</a:t>
            </a:r>
          </a:p>
          <a:p>
            <a:r>
              <a:rPr kumimoji="1" lang="zh-CN" altLang="en-US" sz="2000"/>
              <a:t>国际生物多样性日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b="1">
                <a:solidFill>
                  <a:srgbClr val="FF0000"/>
                </a:solidFill>
              </a:rPr>
              <a:t>国际湿地日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/>
              <a:t>2</a:t>
            </a:r>
            <a:r>
              <a:rPr kumimoji="1" lang="zh-CN" altLang="en-US"/>
              <a:t>月</a:t>
            </a:r>
            <a:r>
              <a:rPr kumimoji="1" lang="en-US" altLang="zh-CN"/>
              <a:t>2</a:t>
            </a:r>
            <a:r>
              <a:rPr kumimoji="1" lang="zh-CN" altLang="en-US"/>
              <a:t>日为国际湿地日。根据</a:t>
            </a:r>
            <a:r>
              <a:rPr kumimoji="1" lang="en-US" altLang="zh-CN"/>
              <a:t>1971</a:t>
            </a:r>
            <a:r>
              <a:rPr kumimoji="1" lang="zh-CN" altLang="en-US"/>
              <a:t>年在伊朗拉姆萨尔（</a:t>
            </a:r>
            <a:r>
              <a:rPr kumimoji="1" lang="en-US" altLang="zh-CN"/>
              <a:t>RAMSAR</a:t>
            </a:r>
            <a:r>
              <a:rPr kumimoji="1" lang="zh-CN" altLang="en-US"/>
              <a:t>）签定的</a:t>
            </a:r>
            <a:r>
              <a:rPr kumimoji="1" lang="en-US" altLang="zh-CN"/>
              <a:t>《</a:t>
            </a:r>
            <a:r>
              <a:rPr kumimoji="1" lang="zh-CN" altLang="en-US"/>
              <a:t>关于特别是作为水禽栖息地的国际重要湿地公约</a:t>
            </a:r>
            <a:r>
              <a:rPr kumimoji="1" lang="en-US" altLang="zh-CN"/>
              <a:t>》</a:t>
            </a:r>
            <a:r>
              <a:rPr kumimoji="1" lang="zh-CN" altLang="en-US"/>
              <a:t>，湿地是指“长久或暂时性沼泽地、泥炭地或水域地带，带有静止或流动、或为淡水、半咸水、咸水体，包括低潮时不超过</a:t>
            </a:r>
            <a:r>
              <a:rPr kumimoji="1" lang="en-US" altLang="zh-CN"/>
              <a:t>6</a:t>
            </a:r>
            <a:r>
              <a:rPr kumimoji="1" lang="zh-CN" altLang="en-US"/>
              <a:t>米的水域”。湿地对于保护生物多样性，特别是禽类的生息和迁徙有重要的作用。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125</Words>
  <Application>Microsoft Office PowerPoint</Application>
  <PresentationFormat>全屏显示(4:3)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Arial</vt:lpstr>
      <vt:lpstr>宋体</vt:lpstr>
      <vt:lpstr>默认设计模板</vt:lpstr>
      <vt:lpstr>PowerPoint 演示文稿</vt:lpstr>
      <vt:lpstr>PowerPoint 演示文稿</vt:lpstr>
      <vt:lpstr>国际湿地日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FiSh</dc:creator>
  <cp:lastModifiedBy>USER-</cp:lastModifiedBy>
  <cp:revision>2</cp:revision>
  <dcterms:created xsi:type="dcterms:W3CDTF">2011-11-03T08:16:12Z</dcterms:created>
  <dcterms:modified xsi:type="dcterms:W3CDTF">2018-10-13T07:54:14Z</dcterms:modified>
</cp:coreProperties>
</file>