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596A7-55B8-4BE3-8A53-A828B364705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165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4B349-644B-40A6-9BC7-25FCFB95A7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3489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3C098-DDF2-433E-B669-0133D5CE59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8707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336CB-6E17-465F-94E5-0952899ACE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1843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DC011-0E98-45BD-A5EC-C612DBFAB5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7880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F223D-F577-42A8-80F6-7C1A4C6B3A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2833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2A624-AADC-45D0-95B1-6D19AF0FAD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5591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DA382-B4A3-4A31-8D64-92476043FC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7335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9F485-05E6-444A-82D0-2CCCA0CC6F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622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7E123-D704-4179-80BA-B580651BFC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1116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B5E4E-CA0B-4293-B68C-CF231D3584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8307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3BC1F51-8BE9-4707-B5FF-CFD55D55A35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我们生活在信息时代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7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医疗信息化</a:t>
            </a:r>
          </a:p>
          <a:p>
            <a:r>
              <a:rPr lang="zh-CN" altLang="en-US"/>
              <a:t>教育信息化</a:t>
            </a:r>
          </a:p>
          <a:p>
            <a:r>
              <a:rPr lang="zh-CN" altLang="en-US"/>
              <a:t>金融信息化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金融信息化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13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我们生活在信息时代</vt:lpstr>
      <vt:lpstr>PowerPoint 演示文稿</vt:lpstr>
      <vt:lpstr>金融信息化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FiSh</dc:creator>
  <cp:lastModifiedBy>USER-</cp:lastModifiedBy>
  <cp:revision>7</cp:revision>
  <dcterms:created xsi:type="dcterms:W3CDTF">2011-11-04T07:25:07Z</dcterms:created>
  <dcterms:modified xsi:type="dcterms:W3CDTF">2018-10-13T07:54:34Z</dcterms:modified>
</cp:coreProperties>
</file>