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5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1BCD77-9ACC-49EA-9A9A-BFBF56D7D0B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01481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B7FFED-44C0-4987-A0FB-A6D4E4C9308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74846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D7BDD-2815-41EF-B1C4-D3678F80826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18839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18CA2B-2354-4C47-994B-EAD072E70E1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7804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A3678A-9303-458D-B1B1-92DDE65483E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83037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DD7379-FEED-4525-83CE-D70EB9E4081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612464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A1895D-3A5E-4953-BD24-B7026C901E0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88662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7B4CD-5FF3-494D-9398-FEFE6B85440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5248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DA13D0-03F9-4735-938B-62C84C82D57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6457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7D0852-6FFC-4527-8B36-9AC07900132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62140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3E4CFA-11B1-46BF-B210-F6621C13B70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94364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BDA16D9-DFD9-406B-B283-50B60C24CB5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我们生活在信息时代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医疗信息化</a:t>
            </a:r>
          </a:p>
          <a:p>
            <a:r>
              <a:rPr lang="zh-CN" altLang="en-US"/>
              <a:t>教育信息化</a:t>
            </a:r>
          </a:p>
          <a:p>
            <a:r>
              <a:rPr lang="zh-CN" altLang="en-US"/>
              <a:t>金融信息化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金融信息化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13</Words>
  <Application>Microsoft Office PowerPoint</Application>
  <PresentationFormat>全屏显示(4:3)</PresentationFormat>
  <Paragraphs>5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Arial</vt:lpstr>
      <vt:lpstr>宋体</vt:lpstr>
      <vt:lpstr>默认设计模板</vt:lpstr>
      <vt:lpstr>我们生活在信息时代</vt:lpstr>
      <vt:lpstr>PowerPoint 演示文稿</vt:lpstr>
      <vt:lpstr>金融信息化</vt:lpstr>
    </vt:vector>
  </TitlesOfParts>
  <Company>番茄花园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FiSh</dc:creator>
  <cp:lastModifiedBy>USER-</cp:lastModifiedBy>
  <cp:revision>4</cp:revision>
  <dcterms:created xsi:type="dcterms:W3CDTF">2011-11-04T07:25:07Z</dcterms:created>
  <dcterms:modified xsi:type="dcterms:W3CDTF">2018-10-13T07:54:53Z</dcterms:modified>
</cp:coreProperties>
</file>