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15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0C7940-4F9C-4FF3-A51E-C21B270522B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822129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417269-B6D6-4995-89E9-D157CFDA00A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754012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12CC48-237B-451F-8202-901CE796246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173885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774C73-4292-4BB8-8BBB-594673302F6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330468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7E485E-5956-4AE8-8C5E-9110A16525E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71713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375DE0-82C3-4F04-A53C-D91B8A95F24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76747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428256-3E2E-4C9D-8078-B5F244A397F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84496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2CD593-1170-4561-AC2F-8BE2421417E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50282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254819-5121-4D88-8282-9C6FABE367F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3A1ADA-8AA4-4B09-8BFA-AF119A3B5D8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84658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4DB0BF-67BB-4FC4-9BE1-2F7064FB505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71415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3E02D47-C14E-42D8-AE55-333895C45A7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我们生活在信息时代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医疗信息化</a:t>
            </a:r>
          </a:p>
          <a:p>
            <a:r>
              <a:rPr lang="zh-CN" altLang="en-US"/>
              <a:t>教育信息化</a:t>
            </a:r>
          </a:p>
          <a:p>
            <a:r>
              <a:rPr lang="zh-CN" altLang="en-US"/>
              <a:t>金融信息化</a:t>
            </a: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金融信息化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</TotalTime>
  <Words>13</Words>
  <Application>Microsoft Office PowerPoint</Application>
  <PresentationFormat>全屏显示(4:3)</PresentationFormat>
  <Paragraphs>5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Arial</vt:lpstr>
      <vt:lpstr>宋体</vt:lpstr>
      <vt:lpstr>默认设计模板</vt:lpstr>
      <vt:lpstr>我们生活在信息时代</vt:lpstr>
      <vt:lpstr>PowerPoint 演示文稿</vt:lpstr>
      <vt:lpstr>金融信息化</vt:lpstr>
    </vt:vector>
  </TitlesOfParts>
  <Company>番茄花园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FiSh</dc:creator>
  <cp:lastModifiedBy>USER-</cp:lastModifiedBy>
  <cp:revision>4</cp:revision>
  <dcterms:created xsi:type="dcterms:W3CDTF">2011-11-04T07:25:07Z</dcterms:created>
  <dcterms:modified xsi:type="dcterms:W3CDTF">2018-10-13T07:55:13Z</dcterms:modified>
</cp:coreProperties>
</file>