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8714A-7DD9-4CB5-9F82-1059BC1A44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272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6E1E6-C378-4149-AA8E-4E5AEECF2A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480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20E42-9757-4F24-9EBC-5E5A8E5C6F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8913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91D07-33A0-48D7-BA95-D97AF0FB55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8220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CEB54-17AA-487B-AD73-801589B2A3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610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C2C80-48A1-4DE1-A9F7-45B1F2C806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793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1EA8E-56FA-4844-B376-277A4C87E9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0515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A0DF2-B1D2-40E4-A7A7-DECCAC70B1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9838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4863C-5963-43D3-AEE9-2AA48BE276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6266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56E66-9B4C-44DC-B303-E060C2E107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5136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6080E-65D1-414F-8596-9B1F3A2113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194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0A2A81-5C71-44BB-B6B3-39D90CA7AB0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我们生活在信息时代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医疗信息化</a:t>
            </a:r>
          </a:p>
          <a:p>
            <a:r>
              <a:rPr lang="zh-CN" altLang="en-US"/>
              <a:t>教育信息化</a:t>
            </a:r>
          </a:p>
          <a:p>
            <a:r>
              <a:rPr lang="zh-CN" altLang="en-US"/>
              <a:t>金融信息化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金融信息化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13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我们生活在信息时代</vt:lpstr>
      <vt:lpstr>PowerPoint 演示文稿</vt:lpstr>
      <vt:lpstr>金融信息化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</dc:creator>
  <cp:lastModifiedBy>USER-</cp:lastModifiedBy>
  <cp:revision>4</cp:revision>
  <dcterms:created xsi:type="dcterms:W3CDTF">2011-11-04T07:25:07Z</dcterms:created>
  <dcterms:modified xsi:type="dcterms:W3CDTF">2018-10-13T07:55:35Z</dcterms:modified>
</cp:coreProperties>
</file>