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3CF1F-A534-4262-8AFE-38B88AB327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3932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004E3-7A31-4A4D-B7AB-FA4185A79C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777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D4F1A-D546-42A5-9F2C-BADFD2CFBD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2654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7AA6F2-163E-46B6-BD36-D1DA935BC0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3184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92EC811-9F30-45ED-ADBE-8B799693CA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173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27541-8D1D-416D-94A2-2A72C0E298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7218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7446C-1077-4209-96FC-A82784230A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523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EF6F4-7FE7-4301-8D48-18D604C152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96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42E40-E2A5-47DA-997B-D3E2960195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575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413B8-98E4-4DBF-B046-DEC134B787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492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9BE85-544B-4BED-B63C-9A8585CBBC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819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02A6F-4BA6-403F-AFB0-8744AB6745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295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9CCFE-B3A2-48F8-954D-A5553E78EE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8185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CD2DDE0-2DEC-4D2D-A91F-BE17A23DC0C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台式电脑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5127" name="Picture 7" descr="1585980_170212052_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511425"/>
            <a:ext cx="4038600" cy="2701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笔记本电脑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6151" name="Picture 7" descr="1585980_180849034_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266950"/>
            <a:ext cx="4038600" cy="319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4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Arial</vt:lpstr>
      <vt:lpstr>宋体</vt:lpstr>
      <vt:lpstr>默认设计模板</vt:lpstr>
      <vt:lpstr>PowerPoint 演示文稿</vt:lpstr>
      <vt:lpstr>台式电脑</vt:lpstr>
      <vt:lpstr>笔记本电脑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USER-</cp:lastModifiedBy>
  <cp:revision>4</cp:revision>
  <cp:lastPrinted>1601-01-01T00:00:00Z</cp:lastPrinted>
  <dcterms:created xsi:type="dcterms:W3CDTF">1601-01-01T00:00:00Z</dcterms:created>
  <dcterms:modified xsi:type="dcterms:W3CDTF">2018-10-13T07:55:58Z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