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B59A5A-5337-41CF-81DF-906188F61E3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257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10150F-2E3C-43E4-A796-97E2CF04146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803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9FF073-2ADD-45EE-8AEC-D5E6C09901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25118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6D7356B-5D27-4898-9E01-63145B3C55A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919320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3C3B790-77B1-491F-8204-8ABB312F063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99177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1FE111-63CE-41CF-8764-5965C8E30AE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64665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370DEF-E32E-4CF9-9478-07D7F946C7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2578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3F4203-460C-4F9C-B6A6-6E4E65BF5C8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3312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91C322-43E6-4FA4-BE09-3043D5C752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61607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467A35-AA28-41FB-8BD9-9E185AA946C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8591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77E2F1-0254-4A9F-B53D-D7259D2E5B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8707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B11CF-25EA-49C2-8236-A6967870DC6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7086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3878B0-1E4F-4A59-B8D5-375F95D33A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5231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F3850F6-6439-47A2-8AA6-04E90315164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台式电脑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zh-CN" altLang="zh-CN" sz="2800"/>
          </a:p>
        </p:txBody>
      </p:sp>
      <p:pic>
        <p:nvPicPr>
          <p:cNvPr id="5127" name="Picture 7" descr="1585980_170212052_2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511425"/>
            <a:ext cx="4038600" cy="2701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笔记本电脑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zh-CN" sz="2800"/>
          </a:p>
        </p:txBody>
      </p:sp>
      <p:pic>
        <p:nvPicPr>
          <p:cNvPr id="6151" name="Picture 7" descr="1585980_180849034_2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266950"/>
            <a:ext cx="4038600" cy="3190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</TotalTime>
  <Words>4</Words>
  <Application>Microsoft Office PowerPoint</Application>
  <PresentationFormat>全屏显示(4:3)</PresentationFormat>
  <Paragraphs>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Arial</vt:lpstr>
      <vt:lpstr>宋体</vt:lpstr>
      <vt:lpstr>默认设计模板</vt:lpstr>
      <vt:lpstr>PowerPoint 演示文稿</vt:lpstr>
      <vt:lpstr>台式电脑</vt:lpstr>
      <vt:lpstr>笔记本电脑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USER-</cp:lastModifiedBy>
  <cp:revision>4</cp:revision>
  <cp:lastPrinted>1601-01-01T00:00:00Z</cp:lastPrinted>
  <dcterms:created xsi:type="dcterms:W3CDTF">1601-01-01T00:00:00Z</dcterms:created>
  <dcterms:modified xsi:type="dcterms:W3CDTF">2018-10-13T07:56:20Z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