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4" d="100"/>
          <a:sy n="44" d="100"/>
        </p:scale>
        <p:origin x="-15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116C4D-D2A0-479A-955F-F73E1913A03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318317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5EC3A7-48DA-4ED2-919F-C8D1BC8622B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502401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9C0C27-99F6-45BE-BB9C-BE4EFBD39AC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482698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C29CF282-8393-41F8-976F-1CEF7B29776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650337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1DF95C-3C99-4B32-B4A0-6D2F64C1960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83656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A7E901-A1A5-4300-9AD0-5298ADB50F1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617012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B2B5E1-F08A-4AF3-861C-DA2FE1CD8A0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548038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4C09BA-DE05-4414-B5B7-5A1D8610749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349082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701F0B-1112-4501-B0DF-73FD6135AC6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490121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CB57AF-0A95-4A3C-AD9A-7078E178694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016372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749474-8C5A-4FAB-B84D-4AC5D063A11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088849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D89BB0-7BC6-42A8-B549-88606F00EDC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79368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C1AEF43-F7B3-4991-8B3F-EA04F2A501BE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台式电脑</a:t>
            </a: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endParaRPr lang="zh-CN" altLang="zh-CN" sz="2800"/>
          </a:p>
        </p:txBody>
      </p:sp>
      <p:pic>
        <p:nvPicPr>
          <p:cNvPr id="5127" name="Picture 7" descr="1585980_170212052_2"/>
          <p:cNvPicPr>
            <a:picLocks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48200" y="2511425"/>
            <a:ext cx="4038600" cy="27019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 advTm="2000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09600" y="304800"/>
            <a:ext cx="7772400" cy="1470025"/>
          </a:xfrm>
        </p:spPr>
        <p:txBody>
          <a:bodyPr/>
          <a:lstStyle/>
          <a:p>
            <a:r>
              <a:rPr lang="zh-CN" altLang="en-US"/>
              <a:t>笔记本电脑</a:t>
            </a:r>
          </a:p>
        </p:txBody>
      </p:sp>
      <p:pic>
        <p:nvPicPr>
          <p:cNvPr id="6154" name="Picture 10" descr="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1981200"/>
            <a:ext cx="4035425" cy="318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145</TotalTime>
  <Words>4</Words>
  <Application>Microsoft Office PowerPoint</Application>
  <PresentationFormat>全屏显示(4:3)</PresentationFormat>
  <Paragraphs>2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7" baseType="lpstr">
      <vt:lpstr>Arial</vt:lpstr>
      <vt:lpstr>宋体</vt:lpstr>
      <vt:lpstr>默认设计模板</vt:lpstr>
      <vt:lpstr>PowerPoint 演示文稿</vt:lpstr>
      <vt:lpstr>台式电脑</vt:lpstr>
      <vt:lpstr>笔记本电脑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USER-</cp:lastModifiedBy>
  <cp:revision>5</cp:revision>
  <cp:lastPrinted>1601-01-01T00:00:00Z</cp:lastPrinted>
  <dcterms:created xsi:type="dcterms:W3CDTF">1601-01-01T00:00:00Z</dcterms:created>
  <dcterms:modified xsi:type="dcterms:W3CDTF">2018-10-13T07:56:41Z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