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5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E507C6-72FF-4E47-B197-BA570A9B636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6335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6E3916-FC2B-407A-BBBB-43F64906B16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5595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2D0476-03B0-4973-A3AC-B7A5662B99C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65215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8FA60DA-6944-4AF6-AD24-3E881A427CE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79224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903141-3B4A-4C11-B6A6-969BAE45DD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909643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E46875-A323-4CCA-9CEB-86BC3C656D0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74525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C2A4C2-010C-42D2-AA0A-8B5E4B34465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50680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E190FD-0443-492D-891D-ED3A16F280D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0991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6E4A05-A7F9-4FB7-A2A9-FFB989C174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506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1A32EA-B17C-4626-81C5-584D37A7CCB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1913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9A155D-0196-4BFA-A775-26324488024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0660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8E275E-078A-47E2-BE8B-9106A0E6B20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280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2B63464-B339-478E-9538-8C9BDFF3D21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台式电脑</a:t>
            </a: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zh-CN" altLang="zh-CN" sz="2800"/>
          </a:p>
        </p:txBody>
      </p:sp>
      <p:pic>
        <p:nvPicPr>
          <p:cNvPr id="5127" name="Picture 7" descr="1585980_170212052_2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511425"/>
            <a:ext cx="4038600" cy="27019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62000" y="381000"/>
            <a:ext cx="7772400" cy="1470025"/>
          </a:xfrm>
        </p:spPr>
        <p:txBody>
          <a:bodyPr/>
          <a:lstStyle/>
          <a:p>
            <a:r>
              <a:rPr lang="zh-CN" altLang="en-US"/>
              <a:t>笔记本电脑</a:t>
            </a:r>
          </a:p>
        </p:txBody>
      </p:sp>
      <p:pic>
        <p:nvPicPr>
          <p:cNvPr id="6154" name="Picture 10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1905000"/>
            <a:ext cx="4035425" cy="318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</TotalTime>
  <Words>4</Words>
  <Application>Microsoft Office PowerPoint</Application>
  <PresentationFormat>全屏显示(4:3)</PresentationFormat>
  <Paragraphs>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Arial</vt:lpstr>
      <vt:lpstr>宋体</vt:lpstr>
      <vt:lpstr>默认设计模板</vt:lpstr>
      <vt:lpstr>PowerPoint 演示文稿</vt:lpstr>
      <vt:lpstr>台式电脑</vt:lpstr>
      <vt:lpstr>笔记本电脑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USER-</cp:lastModifiedBy>
  <cp:revision>5</cp:revision>
  <cp:lastPrinted>1601-01-01T00:00:00Z</cp:lastPrinted>
  <dcterms:created xsi:type="dcterms:W3CDTF">1601-01-01T00:00:00Z</dcterms:created>
  <dcterms:modified xsi:type="dcterms:W3CDTF">2018-10-13T07:57:30Z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