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F21B7-4026-4D08-8D5C-EB2D419DB4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9736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BA3206-FB59-4511-8B2E-D126FEAC7A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481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25566-C4CB-4A50-9367-28F5BBA657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6498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DF39F-972A-4CE9-AF1D-D26E683B22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0489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853D9-349A-4313-80DE-B4F968DA09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4038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1C264-00E2-4963-8A1E-638E4B320B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639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E5D4A-09F9-4509-AD4E-09A0645E0A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9531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D2171-9A3B-47E5-8B4D-442265DFD2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379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050A0-9462-4DB2-AD74-B978F00F85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2846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2544D-C48E-4BB9-B746-391A00E2A9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5035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79364-01B3-4C9D-841A-CE4D85A30C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5683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61E8BA-4B18-4C9B-82F0-5319AF3EA7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秦皇岛简介</a:t>
            </a:r>
          </a:p>
          <a:p>
            <a:r>
              <a:rPr lang="zh-CN" altLang="en-US"/>
              <a:t>人文地理</a:t>
            </a:r>
          </a:p>
          <a:p>
            <a:r>
              <a:rPr lang="zh-CN" altLang="en-US"/>
              <a:t>美食风景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秦皇岛简介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PowerPoint 演示文稿</vt:lpstr>
      <vt:lpstr>PowerPoint 演示文稿</vt:lpstr>
      <vt:lpstr>秦皇岛简介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美丽的秦皇岛</dc:title>
  <dc:creator>zmz</dc:creator>
  <cp:lastModifiedBy>USER-</cp:lastModifiedBy>
  <cp:revision>6</cp:revision>
  <dcterms:created xsi:type="dcterms:W3CDTF">2015-09-29T03:39:03Z</dcterms:created>
  <dcterms:modified xsi:type="dcterms:W3CDTF">2018-10-13T07:58:05Z</dcterms:modified>
</cp:coreProperties>
</file>