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B260AE-40E3-4582-80C8-40A8BD39FFD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5794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52DB80-71AE-4FB4-9706-F6A1DFC71B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346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95489-7C05-45B8-B559-CCDAAF6E91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4648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96737B-6141-4516-81C1-EB15ABA1A94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0221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C28662-FB5B-44FD-AC6F-DEB6F64E802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0939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88B4F6-F13C-4E9E-90F6-2715ADD2645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3399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BDF6C-D38E-451D-8AFF-0511EE1E9D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5483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AAA7-5BE1-4068-B4B6-5797958AA5C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78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A0E649-40B3-452E-BD80-E0D6842A7BD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1148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2E746-0E84-4AB2-8936-957AE1F0FB7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653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CEF982-1E07-4FB5-A545-04F1D10BD27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3772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6C158C3-3E4A-42FD-A54A-8A4BBBF32B3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秦皇岛简介</a:t>
            </a:r>
          </a:p>
          <a:p>
            <a:r>
              <a:rPr lang="zh-CN" altLang="en-US"/>
              <a:t>人文地理</a:t>
            </a:r>
          </a:p>
          <a:p>
            <a:r>
              <a:rPr lang="zh-CN" altLang="en-US"/>
              <a:t>美食风景</a:t>
            </a:r>
          </a:p>
          <a:p>
            <a:endParaRPr lang="en-US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秦皇岛简介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7</Words>
  <Application>Microsoft Office PowerPoint</Application>
  <PresentationFormat>全屏显示(4:3)</PresentationFormat>
  <Paragraphs>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Arial</vt:lpstr>
      <vt:lpstr>宋体</vt:lpstr>
      <vt:lpstr>默认设计模板</vt:lpstr>
      <vt:lpstr>PowerPoint 演示文稿</vt:lpstr>
      <vt:lpstr>PowerPoint 演示文稿</vt:lpstr>
      <vt:lpstr>秦皇岛简介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美丽的秦皇岛</dc:title>
  <dc:creator>zmz</dc:creator>
  <cp:lastModifiedBy>USER-</cp:lastModifiedBy>
  <cp:revision>6</cp:revision>
  <dcterms:created xsi:type="dcterms:W3CDTF">2015-09-29T03:39:03Z</dcterms:created>
  <dcterms:modified xsi:type="dcterms:W3CDTF">2018-10-13T07:58:25Z</dcterms:modified>
</cp:coreProperties>
</file>