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5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A63752-F738-402E-A258-ABE2F18D1D7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883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47E5A-8197-4F88-8250-6A5F318FA09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65719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12F3B-80C5-4E9A-ABA1-FB57A986E96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4478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553F0D-38B3-46C8-A579-1225426B938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70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EF9CCC-11B5-4F83-9F09-812F227649C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9901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0CC3C-56DE-4F1E-B485-9F6951F9A9D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232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E34836-3C4E-45B3-86BA-12EA7952258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51539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7A849-01FC-4498-A8EF-F6EDED0B407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93126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B4C835-729C-4145-BB13-ADC3A837781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4722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C70443-41ED-4DE6-A713-8CE37A257C1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4250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EDBB9B-351D-4AB3-9ED1-8F0CFB23C3B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0820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6D33AE0-4255-4FAE-A549-CE0C047882F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秦皇岛简介</a:t>
            </a:r>
          </a:p>
          <a:p>
            <a:r>
              <a:rPr lang="zh-CN" altLang="en-US"/>
              <a:t>人文地理</a:t>
            </a:r>
          </a:p>
          <a:p>
            <a:r>
              <a:rPr lang="zh-CN" altLang="en-US"/>
              <a:t>美食风景</a:t>
            </a:r>
          </a:p>
          <a:p>
            <a:endParaRPr lang="en-US" altLang="zh-C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秦皇岛简介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7</Words>
  <Application>Microsoft Office PowerPoint</Application>
  <PresentationFormat>全屏显示(4:3)</PresentationFormat>
  <Paragraphs>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Arial</vt:lpstr>
      <vt:lpstr>宋体</vt:lpstr>
      <vt:lpstr>默认设计模板</vt:lpstr>
      <vt:lpstr>PowerPoint 演示文稿</vt:lpstr>
      <vt:lpstr>PowerPoint 演示文稿</vt:lpstr>
      <vt:lpstr>秦皇岛简介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美丽的秦皇岛</dc:title>
  <dc:creator>zmz</dc:creator>
  <cp:lastModifiedBy>USER-</cp:lastModifiedBy>
  <cp:revision>6</cp:revision>
  <dcterms:created xsi:type="dcterms:W3CDTF">2015-09-29T03:39:03Z</dcterms:created>
  <dcterms:modified xsi:type="dcterms:W3CDTF">2018-10-13T02:55:52Z</dcterms:modified>
</cp:coreProperties>
</file>